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4011D-4DD4-4221-B08B-3A935972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BE9AF6-054F-4615-8C90-05234F182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7641-F024-41FB-8C9C-76E81738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1C9B3-3F07-426A-AD27-974B4AE0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CD538-E48E-4CA5-99B3-EC64F5DE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85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64CB2-7D59-415B-A226-1E29133A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9F2FC1-79F9-4DDA-8C5D-14DDB88C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73E5C4-6432-4BA2-B06C-9BF1B338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0905B7-D395-4DEC-A5CA-320E242D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2866A7-8748-4C84-8D55-8F5919DB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16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CC0DFE-3D97-4ED6-B2EE-1A9E654D7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DB083C-C614-42D6-8745-4777EA6A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82D33A-6502-4F94-B6CD-F1079F1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2E959-514C-4ACA-ABB4-9416D100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0FBFD-5CA6-462C-9B86-FEC9BA99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3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18950-86D3-4695-8900-6F7E42E7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07D75-74A0-4FC7-BBB8-DFB17D69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88EED-B39D-4555-9D5C-5A7C00C3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46127A-7F0A-49FC-9543-999450C0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DB2AC-7423-41A0-8C16-C13CE390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6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82E6-815B-42B8-9350-5E6D1076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13705-D10B-439B-AEB2-76201753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FE912-FEAD-496E-BC0E-556290F0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EA48E-12D1-443D-BA2D-91C2A6AC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2E6917-1090-4945-98BF-7273092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A7C7-0C78-4653-B8C4-75860D11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04B73-2ACE-48BE-B0FD-7E7F6C080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C0E57-D0C1-4B27-A74E-C25187ED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5FED90-A009-493C-B3ED-C259D9DD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377964-BC01-4A28-8BAB-AC21EAFE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8B3349-BB08-4531-91B3-D87D295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1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77E67-8F22-431D-B6EA-0492EAAF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601312-F5F2-4CE8-B7F9-F53685C25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9F98F8-DCA8-4A36-ABE1-D6CACC44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7CE1FF-CA32-457D-BC81-5AF7A9476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F7EAC1-0DC3-42B5-968C-FC5157A3D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9808C1-B896-42EC-92EB-94F8A43A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5D42C2-AA06-4864-876A-6366CE7C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7CDE6D-A97F-47CB-9177-F26CC1E7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8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09220-C3FA-40C9-8BA4-5756FC5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D99055-4B24-431C-B2B9-E98B2874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4C8D1-4C9C-4599-AB10-96D60564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9C5810-386C-487C-BEB3-657FE1DC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8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F3384D-4D0C-4C8F-B0A7-B23FBB75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4AFE78-1EA6-4F53-ABF0-080CC5A1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73C920-9F32-4526-BA77-FE21E77C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0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82840-B196-4ED0-8DF4-634ECBC0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52753-E9CC-4CE6-A830-589570FC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61A0CD-3516-4216-A9AA-142F73352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615E57-A173-4FAB-B5D5-0EC955CC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B15C01-D939-4EBE-A197-D917B042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8699DC-9FEA-4529-ABE7-9B554BC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0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679F-6177-420A-8D56-F96180AC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4B73BA-DC22-4DB9-87CA-66DF2C3B6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C4BF1C-B23C-4FCD-B717-3D13F92A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74ABF7-DFA1-477A-AAFC-AFE8CD24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576C8E-87E6-44C3-9F77-0F5A9DC1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A1B17C-C875-4DDC-9242-84FAF450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CA941E-8D25-4DB9-BE5B-43765E73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C91EB8-A339-416C-B7D0-3603589E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5AE3B-872C-456D-B5B0-3FA597A2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2B68-7AE1-47A0-8AC0-DF191620D5BA}" type="datetimeFigureOut">
              <a:rPr lang="nl-NL" smtClean="0"/>
              <a:t>16-3-2021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2D97F-89CE-44FC-A67B-504ED9839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47EF79-B2FE-4367-878D-B77AADC17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o.zone.college/Pages/ViewItem.aspx?cp=%2FCMS%2F2Groen%20Backoffice%2FAgro%20productie%2C%20handel%20en%20technologie%2Fscorm%20objecten%20teelt%2Fmodule-versmarketing-scorm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5DB3B-0850-421D-84C5-1623D0285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Marketing en promotie van het product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82887-5CD0-4777-94F3-3BB44CAA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Periode 16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703CFF-7C88-4670-9649-3025621F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059348-2DA7-42B5-B86A-25E81253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12" y="4429022"/>
            <a:ext cx="58197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Les 1: introductie module: </a:t>
            </a:r>
            <a:r>
              <a:rPr lang="nl-NL" dirty="0" err="1"/>
              <a:t>versmarketing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Les 2:	storytelling eigen product</a:t>
            </a:r>
          </a:p>
          <a:p>
            <a:pPr marL="0" indent="0">
              <a:buNone/>
            </a:pPr>
            <a:r>
              <a:rPr lang="nl-NL" dirty="0"/>
              <a:t>Les 3: </a:t>
            </a:r>
            <a:r>
              <a:rPr lang="nl-NL" dirty="0" err="1"/>
              <a:t>category</a:t>
            </a:r>
            <a:r>
              <a:rPr lang="nl-NL" dirty="0"/>
              <a:t> management</a:t>
            </a:r>
          </a:p>
          <a:p>
            <a:pPr marL="0" indent="0">
              <a:buNone/>
            </a:pPr>
            <a:r>
              <a:rPr lang="nl-NL" dirty="0"/>
              <a:t>Les 4: new media</a:t>
            </a:r>
          </a:p>
          <a:p>
            <a:pPr marL="0" indent="0">
              <a:buNone/>
            </a:pPr>
            <a:r>
              <a:rPr lang="nl-NL" dirty="0"/>
              <a:t>Les 5:	e-commerce</a:t>
            </a:r>
          </a:p>
          <a:p>
            <a:pPr marL="0" indent="0">
              <a:buNone/>
            </a:pPr>
            <a:r>
              <a:rPr lang="nl-NL" dirty="0"/>
              <a:t>Les 6: marketingplan</a:t>
            </a:r>
          </a:p>
          <a:p>
            <a:pPr marL="0" indent="0">
              <a:buNone/>
            </a:pPr>
            <a:r>
              <a:rPr lang="nl-NL" dirty="0"/>
              <a:t>Les 7: marketingplan</a:t>
            </a:r>
          </a:p>
          <a:p>
            <a:pPr marL="0" indent="0">
              <a:buNone/>
            </a:pPr>
            <a:r>
              <a:rPr lang="nl-NL" dirty="0"/>
              <a:t>Les 8: presentaties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9A18D0-FEE5-4DE1-BB80-BCD657F1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30" y="365125"/>
            <a:ext cx="4292969" cy="24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1: introductie module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In de eerste les staat een kennismaking met marketing centraal.</a:t>
            </a:r>
          </a:p>
          <a:p>
            <a:pPr marL="0" indent="0">
              <a:buNone/>
            </a:pPr>
            <a:r>
              <a:rPr lang="nl-NL" dirty="0"/>
              <a:t>Je maakt kennis met</a:t>
            </a:r>
          </a:p>
          <a:p>
            <a:endParaRPr lang="nl-NL" dirty="0"/>
          </a:p>
          <a:p>
            <a:r>
              <a:rPr lang="nl-NL" dirty="0"/>
              <a:t>de verschillende marketingconcepten</a:t>
            </a:r>
          </a:p>
          <a:p>
            <a:r>
              <a:rPr lang="nl-NL" dirty="0"/>
              <a:t>de marketingmix</a:t>
            </a:r>
          </a:p>
          <a:p>
            <a:r>
              <a:rPr lang="nl-NL" dirty="0"/>
              <a:t>het verschil tussen Business-2-Consumer en Business-2-Business marketing.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EC245DD-DC9D-4177-8C7F-5275DCF2A69B}"/>
              </a:ext>
            </a:extLst>
          </p:cNvPr>
          <p:cNvSpPr/>
          <p:nvPr/>
        </p:nvSpPr>
        <p:spPr>
          <a:xfrm>
            <a:off x="4214191" y="2809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module-versmarketing-scorm12 (Module </a:t>
            </a:r>
            <a:r>
              <a:rPr lang="nl-NL" dirty="0" err="1">
                <a:hlinkClick r:id="rId3"/>
              </a:rPr>
              <a:t>Versmarketing</a:t>
            </a:r>
            <a:r>
              <a:rPr lang="nl-NL" dirty="0">
                <a:hlinkClick r:id="rId3"/>
              </a:rPr>
              <a:t>) (</a:t>
            </a:r>
            <a:r>
              <a:rPr lang="nl-NL" dirty="0" err="1">
                <a:hlinkClick r:id="rId3"/>
              </a:rPr>
              <a:t>zone.college</a:t>
            </a:r>
            <a:r>
              <a:rPr lang="nl-NL" dirty="0">
                <a:hlinkClick r:id="rId3"/>
              </a:rPr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8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7258"/>
          </a:xfrm>
        </p:spPr>
        <p:txBody>
          <a:bodyPr/>
          <a:lstStyle/>
          <a:p>
            <a:r>
              <a:rPr lang="nl-NL" dirty="0"/>
              <a:t>De verschillende marketingconcepten</a:t>
            </a:r>
            <a:br>
              <a:rPr lang="nl-NL" dirty="0"/>
            </a:br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2A2E1FDE-D797-4A7C-8340-6068CC035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992" y="1663748"/>
            <a:ext cx="6983896" cy="45295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413E56-18A8-40F9-8FE8-DEED76FF1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055" y="4033077"/>
            <a:ext cx="3520109" cy="1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nl-NL" dirty="0"/>
              <a:t>De marketingmix</a:t>
            </a:r>
            <a:br>
              <a:rPr lang="nl-NL" dirty="0"/>
            </a:br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5DBD15FB-F475-4C92-A556-C81B031AC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653" y="1554098"/>
            <a:ext cx="9070462" cy="44720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A320E48-059C-405E-A2E9-1EECB851F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55" y="27225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B2B of B2C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DF30ABB0-0010-49C2-B457-3672A58FE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165" y="1473862"/>
            <a:ext cx="8655947" cy="429908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0713C4-97AB-4B2F-8025-2E8ADB5DD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4205" y="4961593"/>
            <a:ext cx="3298173" cy="16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bij les 1: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Lees de module door hoofdstuk 1 en maak de opdrachten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38DDF37-8FC0-4306-901B-0C80BB1C4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55" y="2396366"/>
            <a:ext cx="1609725" cy="36290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E4D6CC-2413-4E4B-A047-DF1D5A752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26" y="2396365"/>
            <a:ext cx="4876800" cy="34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9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639C5-6006-4D0C-8EFF-019A770D071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15d7cad-3e71-4cea-95bb-ac32222adf06"/>
    <ds:schemaRef ds:uri="82ac19c3-1cff-4f70-a585-2de21a3866c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5E4662-EC73-4B80-8FDE-03F9C8B89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70D76-DE02-4FC2-B2B5-53815110D720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118</Words>
  <Application>Microsoft Office PowerPoint</Application>
  <PresentationFormat>Breedbeeld</PresentationFormat>
  <Paragraphs>25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Marketing en promotie van het product</vt:lpstr>
      <vt:lpstr>Lesprogramma</vt:lpstr>
      <vt:lpstr>Les 1: introductie module</vt:lpstr>
      <vt:lpstr>De verschillende marketingconcepten </vt:lpstr>
      <vt:lpstr>De marketingmix </vt:lpstr>
      <vt:lpstr>B2B of B2C</vt:lpstr>
      <vt:lpstr>Opdracht bij les 1: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en promotie van het product</dc:title>
  <dc:creator>Ben Nienhuis</dc:creator>
  <cp:lastModifiedBy>Ben Nienhuis</cp:lastModifiedBy>
  <cp:revision>7</cp:revision>
  <dcterms:created xsi:type="dcterms:W3CDTF">2021-03-16T16:15:29Z</dcterms:created>
  <dcterms:modified xsi:type="dcterms:W3CDTF">2021-03-16T16:48:03Z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